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256" r:id="rId3"/>
    <p:sldId id="267" r:id="rId4"/>
    <p:sldId id="257" r:id="rId5"/>
    <p:sldId id="269" r:id="rId6"/>
    <p:sldId id="258" r:id="rId7"/>
    <p:sldId id="270" r:id="rId8"/>
    <p:sldId id="259" r:id="rId9"/>
    <p:sldId id="271" r:id="rId10"/>
    <p:sldId id="260" r:id="rId11"/>
    <p:sldId id="272" r:id="rId12"/>
    <p:sldId id="261" r:id="rId13"/>
    <p:sldId id="273" r:id="rId14"/>
    <p:sldId id="262" r:id="rId15"/>
    <p:sldId id="274" r:id="rId16"/>
    <p:sldId id="263" r:id="rId17"/>
    <p:sldId id="275" r:id="rId18"/>
    <p:sldId id="264" r:id="rId19"/>
    <p:sldId id="276" r:id="rId20"/>
    <p:sldId id="265" r:id="rId21"/>
    <p:sldId id="280" r:id="rId22"/>
    <p:sldId id="279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6C1AB-8D12-5947-BFAB-CAF297484B28}" type="datetimeFigureOut">
              <a:rPr lang="en-US" smtClean="0"/>
              <a:t>6/25/18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E0E78-3A58-BC45-8769-1F1869EE6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0E78-3A58-BC45-8769-1F1869EE63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7637-3DDE-415C-8717-CAE2C1501EC2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0FA-D393-48CB-BC43-41A9905A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8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7637-3DDE-415C-8717-CAE2C1501EC2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0FA-D393-48CB-BC43-41A9905A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2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7637-3DDE-415C-8717-CAE2C1501EC2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0FA-D393-48CB-BC43-41A9905A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4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7637-3DDE-415C-8717-CAE2C1501EC2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0FA-D393-48CB-BC43-41A9905A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9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7637-3DDE-415C-8717-CAE2C1501EC2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0FA-D393-48CB-BC43-41A9905A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1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7637-3DDE-415C-8717-CAE2C1501EC2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0FA-D393-48CB-BC43-41A9905A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0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7637-3DDE-415C-8717-CAE2C1501EC2}" type="datetimeFigureOut">
              <a:rPr lang="en-US" smtClean="0"/>
              <a:t>6/25/18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0FA-D393-48CB-BC43-41A9905A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0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7637-3DDE-415C-8717-CAE2C1501EC2}" type="datetimeFigureOut">
              <a:rPr lang="en-US" smtClean="0"/>
              <a:t>6/25/18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0FA-D393-48CB-BC43-41A9905A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7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7637-3DDE-415C-8717-CAE2C1501EC2}" type="datetimeFigureOut">
              <a:rPr lang="en-US" smtClean="0"/>
              <a:t>6/25/18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0FA-D393-48CB-BC43-41A9905A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4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7637-3DDE-415C-8717-CAE2C1501EC2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0FA-D393-48CB-BC43-41A9905A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4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7637-3DDE-415C-8717-CAE2C1501EC2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A0FA-D393-48CB-BC43-41A9905A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F7637-3DDE-415C-8717-CAE2C1501EC2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A0FA-D393-48CB-BC43-41A9905A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7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SUCCESS IN GLOBAL HEALTH CAREERS </a:t>
            </a:r>
            <a:br>
              <a:rPr lang="en-US" dirty="0" smtClean="0"/>
            </a:br>
            <a:r>
              <a:rPr lang="en-US" dirty="0" smtClean="0"/>
              <a:t>( OR IN OTHER WORDS CLIMBING THE MOUNTAIN)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Elizabeth Anne Bukusi,</a:t>
            </a:r>
          </a:p>
          <a:p>
            <a:r>
              <a:rPr lang="en-US" dirty="0"/>
              <a:t>MBChB, </a:t>
            </a:r>
            <a:r>
              <a:rPr lang="en-US" dirty="0" err="1"/>
              <a:t>M.Med</a:t>
            </a:r>
            <a:r>
              <a:rPr lang="en-US" dirty="0"/>
              <a:t> (ObGyn), MPH, PhD , PGD(Research Ethics). MBE (Research Ethics) .</a:t>
            </a:r>
          </a:p>
          <a:p>
            <a:r>
              <a:rPr lang="en-US" dirty="0"/>
              <a:t>Chief Research </a:t>
            </a:r>
            <a:r>
              <a:rPr lang="en-US" dirty="0" smtClean="0"/>
              <a:t>Officer,</a:t>
            </a:r>
          </a:p>
          <a:p>
            <a:r>
              <a:rPr lang="en-US" dirty="0" smtClean="0"/>
              <a:t>KEMRI </a:t>
            </a:r>
            <a:endParaRPr lang="en-US" dirty="0"/>
          </a:p>
          <a:p>
            <a:r>
              <a:rPr lang="en-US" sz="2000" dirty="0" smtClean="0"/>
              <a:t>GLOCAL 2018 JUNE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041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BF94F864-ADCF-43A4-94DB-6AE55C3374C0" descr="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8600"/>
            <a:ext cx="877370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90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/>
              <a:t>Work life balance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asaivill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15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8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E23C8AE0-3801-40AC-8CAD-4B39EFE295D0" descr="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005482" cy="597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13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/>
              <a:t>Persistence</a:t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568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D2DA7998-C6E5-451A-81D0-AF26100936DD" descr="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1166" y="394419"/>
            <a:ext cx="640646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17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/>
              <a:t>Open doors and closed windows</a:t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4" name="Picture 10" descr="http://www.siliconafrica.com/wp-content/themes/directorypress/thumbs/farm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t="7825" b="782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582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4ED0FAF9-6050-4D33-9537-31CB7A597B99" descr="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4282" y="169718"/>
            <a:ext cx="6359236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77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/>
              <a:t>Dissemination </a:t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3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EC7E4FD3-8297-4F1D-8F71-8ADE6B81C8CF" descr="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1782" y="372183"/>
            <a:ext cx="6418434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24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/>
              <a:t>Integrity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367336" cy="444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47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24FC4FF6-42D1-457F-8007-7B8CA26E7403" descr="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815223" cy="583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04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7E41C15B-7417-4510-BAEA-0DCE9051E06D" descr="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14745" cy="628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33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17064"/>
            <a:ext cx="6999372" cy="671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56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It will not be easy, but it will be worth it 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IMG_35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>
          <a:xfrm>
            <a:off x="4876800" y="1752600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4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8B7567C1-045D-406E-BAB9-D072BE03D5DC" descr="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" y="152400"/>
            <a:ext cx="867168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59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Climbing the mountain </a:t>
            </a:r>
          </a:p>
          <a:p>
            <a:pPr lvl="1"/>
            <a:r>
              <a:rPr lang="en-US" dirty="0" smtClean="0"/>
              <a:t>Curiosity  and willingness to learn</a:t>
            </a:r>
          </a:p>
          <a:p>
            <a:pPr lvl="1"/>
            <a:r>
              <a:rPr lang="en-US" dirty="0" smtClean="0"/>
              <a:t>Collaboration </a:t>
            </a:r>
          </a:p>
          <a:p>
            <a:pPr lvl="1"/>
            <a:r>
              <a:rPr lang="en-US" dirty="0" smtClean="0"/>
              <a:t>Networking </a:t>
            </a:r>
          </a:p>
          <a:p>
            <a:pPr lvl="1"/>
            <a:r>
              <a:rPr lang="en-US" dirty="0" smtClean="0"/>
              <a:t>Work life balance</a:t>
            </a:r>
          </a:p>
          <a:p>
            <a:pPr lvl="1"/>
            <a:r>
              <a:rPr lang="en-US" dirty="0" smtClean="0"/>
              <a:t>Persistence</a:t>
            </a:r>
          </a:p>
          <a:p>
            <a:pPr lvl="1"/>
            <a:r>
              <a:rPr lang="en-US" dirty="0" smtClean="0"/>
              <a:t>Open doors and closed windows</a:t>
            </a:r>
          </a:p>
          <a:p>
            <a:pPr lvl="1"/>
            <a:r>
              <a:rPr lang="en-US" dirty="0" smtClean="0"/>
              <a:t>Dissemination </a:t>
            </a:r>
          </a:p>
          <a:p>
            <a:pPr lvl="1"/>
            <a:r>
              <a:rPr lang="en-US" dirty="0" smtClean="0"/>
              <a:t>Integrity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585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A8C808E8-BC71-42A1-A2CA-A0A6A2B03260" descr="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924800" cy="591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9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002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/>
              <a:t>Curiosity  and willingness to learn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C:\Users\Admin\Desktop\boy and tur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76400"/>
            <a:ext cx="8077200" cy="468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1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47DDEF23-A9D4-4A78-B4E4-82A9A6C1AA0D" descr="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152400"/>
            <a:ext cx="826360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51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Collaboration</a:t>
            </a:r>
          </a:p>
        </p:txBody>
      </p:sp>
      <p:pic>
        <p:nvPicPr>
          <p:cNvPr id="5" name="Picture 2" descr="C:\Users\stones\Desktop\black berry\IMG00136-20100504-08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3" b="12893"/>
          <a:stretch>
            <a:fillRect/>
          </a:stretch>
        </p:blipFill>
        <p:spPr bwMode="auto">
          <a:xfrm>
            <a:off x="533400" y="1752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1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7D898D95-7AC5-45B1-870B-E1BD2674E754" descr="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4800" y="192852"/>
            <a:ext cx="8458200" cy="631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19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Networking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C:\Users\user\Desktop\FACES PHOTOS\Photos\Childrens club\DSC000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90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5409</TotalTime>
  <Words>95</Words>
  <Application>Microsoft Macintosh PowerPoint</Application>
  <PresentationFormat>On-screen Show (4:3)</PresentationFormat>
  <Paragraphs>27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SUCCESS IN GLOBAL HEALTH CAREERS  ( OR IN OTHER WORDS CLIMBING THE MOUNTAIN) </vt:lpstr>
      <vt:lpstr>PowerPoint Presentation</vt:lpstr>
      <vt:lpstr>OUTLINE</vt:lpstr>
      <vt:lpstr>PowerPoint Presentation</vt:lpstr>
      <vt:lpstr>Curiosity  and willingness to learn </vt:lpstr>
      <vt:lpstr>PowerPoint Presentation</vt:lpstr>
      <vt:lpstr>Collaboration</vt:lpstr>
      <vt:lpstr>PowerPoint Presentation</vt:lpstr>
      <vt:lpstr>Networking  </vt:lpstr>
      <vt:lpstr>PowerPoint Presentation</vt:lpstr>
      <vt:lpstr>Work life balance </vt:lpstr>
      <vt:lpstr>PowerPoint Presentation</vt:lpstr>
      <vt:lpstr>Persistence </vt:lpstr>
      <vt:lpstr>PowerPoint Presentation</vt:lpstr>
      <vt:lpstr>Open doors and closed windows </vt:lpstr>
      <vt:lpstr>PowerPoint Presentation</vt:lpstr>
      <vt:lpstr>Dissemination  </vt:lpstr>
      <vt:lpstr>PowerPoint Presentation</vt:lpstr>
      <vt:lpstr>Integrity  </vt:lpstr>
      <vt:lpstr>PowerPoint Presentation</vt:lpstr>
      <vt:lpstr>PowerPoint Presentation</vt:lpstr>
      <vt:lpstr>In Summary </vt:lpstr>
      <vt:lpstr>PowerPoint Presentation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Burger</dc:creator>
  <cp:lastModifiedBy>Pal Shah</cp:lastModifiedBy>
  <cp:revision>11</cp:revision>
  <dcterms:created xsi:type="dcterms:W3CDTF">2015-09-25T16:04:32Z</dcterms:created>
  <dcterms:modified xsi:type="dcterms:W3CDTF">2018-06-25T21:16:39Z</dcterms:modified>
</cp:coreProperties>
</file>